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9"/>
  </p:notesMasterIdLst>
  <p:sldIdLst>
    <p:sldId id="272" r:id="rId5"/>
    <p:sldId id="289" r:id="rId6"/>
    <p:sldId id="291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4C"/>
    <a:srgbClr val="1D2A4E"/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59" d="100"/>
          <a:sy n="59" d="100"/>
        </p:scale>
        <p:origin x="5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0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15443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63" y="80762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692" y="614607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0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0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265825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711" r:id="rId8"/>
    <p:sldLayoutId id="2147483761" r:id="rId9"/>
    <p:sldLayoutId id="2147483746" r:id="rId10"/>
    <p:sldLayoutId id="2147483747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0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0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" y="614607"/>
            <a:ext cx="3103395" cy="5656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4" y="96660"/>
            <a:ext cx="3811066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4679"/>
            <a:ext cx="10515600" cy="184805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Név</a:t>
            </a:r>
            <a:br>
              <a:rPr lang="hu-HU" dirty="0" smtClean="0"/>
            </a:br>
            <a:r>
              <a:rPr lang="hu-HU" dirty="0" smtClean="0"/>
              <a:t>Szervezeti egység</a:t>
            </a:r>
            <a:br>
              <a:rPr lang="hu-HU" dirty="0" smtClean="0"/>
            </a:br>
            <a:endParaRPr lang="en-US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01027" y="4129238"/>
            <a:ext cx="227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accent4"/>
                </a:solidFill>
              </a:rPr>
              <a:t>Kutatási téma</a:t>
            </a:r>
            <a:r>
              <a:rPr lang="hu-HU" sz="2800" dirty="0" smtClean="0">
                <a:solidFill>
                  <a:schemeClr val="accent4"/>
                </a:solidFill>
              </a:rPr>
              <a:t>:</a:t>
            </a:r>
            <a:endParaRPr lang="hu-HU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65171"/>
            <a:ext cx="11212629" cy="4629751"/>
          </a:xfrm>
        </p:spPr>
        <p:txBody>
          <a:bodyPr>
            <a:no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28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5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5577" y="2184935"/>
            <a:ext cx="10515600" cy="164592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37912" y="4600876"/>
            <a:ext cx="1770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accent4"/>
                </a:solidFill>
              </a:rPr>
              <a:t>Név:</a:t>
            </a:r>
          </a:p>
          <a:p>
            <a:r>
              <a:rPr lang="hu-HU" sz="4400" dirty="0">
                <a:solidFill>
                  <a:schemeClr val="accent4"/>
                </a:solidFill>
              </a:rPr>
              <a:t>e</a:t>
            </a:r>
            <a:r>
              <a:rPr lang="hu-HU" sz="4400" dirty="0" smtClean="0">
                <a:solidFill>
                  <a:schemeClr val="accent4"/>
                </a:solidFill>
              </a:rPr>
              <a:t>-mail:</a:t>
            </a:r>
            <a:endParaRPr lang="hu-HU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12</Words>
  <Application>Microsoft Office PowerPoint</Application>
  <PresentationFormat>Szélesvásznú</PresentationFormat>
  <Paragraphs>6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4</vt:i4>
      </vt:variant>
    </vt:vector>
  </HeadingPairs>
  <TitlesOfParts>
    <vt:vector size="12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Név Szervezeti egység </vt:lpstr>
      <vt:lpstr>       </vt:lpstr>
      <vt:lpstr>PowerPoint-bemutató</vt:lpstr>
      <vt:lpstr>Köszönöm a Figyelmet!</vt:lpstr>
    </vt:vector>
  </TitlesOfParts>
  <Company>Óbuda University - KVK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 workshop 2023</dc:title>
  <dc:creator>Dr. habil Wührl Tibor</dc:creator>
  <cp:lastModifiedBy>Wuhrl Tibor</cp:lastModifiedBy>
  <cp:revision>120</cp:revision>
  <cp:lastPrinted>2019-02-21T16:25:53Z</cp:lastPrinted>
  <dcterms:created xsi:type="dcterms:W3CDTF">2019-01-21T14:36:44Z</dcterms:created>
  <dcterms:modified xsi:type="dcterms:W3CDTF">2023-03-15T21:31:25Z</dcterms:modified>
</cp:coreProperties>
</file>